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57" r:id="rId5"/>
    <p:sldId id="273" r:id="rId6"/>
    <p:sldId id="274" r:id="rId7"/>
    <p:sldId id="272" r:id="rId8"/>
    <p:sldId id="271" r:id="rId9"/>
    <p:sldId id="270" r:id="rId10"/>
    <p:sldId id="269" r:id="rId11"/>
    <p:sldId id="268" r:id="rId12"/>
    <p:sldId id="267" r:id="rId13"/>
    <p:sldId id="266" r:id="rId14"/>
    <p:sldId id="265" r:id="rId15"/>
    <p:sldId id="264" r:id="rId16"/>
    <p:sldId id="263" r:id="rId17"/>
    <p:sldId id="262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7B40F2-E9FB-495B-8B4D-0CEE25608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9D05EB-D02F-4AA7-8CEB-D0175F7BF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B18092-E312-4BC7-9008-CEFB68E51407}"/>
              </a:ext>
            </a:extLst>
          </p:cNvPr>
          <p:cNvSpPr txBox="1"/>
          <p:nvPr/>
        </p:nvSpPr>
        <p:spPr>
          <a:xfrm>
            <a:off x="2272249" y="4215161"/>
            <a:ext cx="2646878" cy="1070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>
                <a:latin typeface="+mn-ea"/>
              </a:rPr>
              <a:t>羽毛朋友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E517FA-EE0B-40FE-922C-7FBD96A1661A}"/>
              </a:ext>
            </a:extLst>
          </p:cNvPr>
          <p:cNvSpPr txBox="1"/>
          <p:nvPr/>
        </p:nvSpPr>
        <p:spPr>
          <a:xfrm>
            <a:off x="312834" y="5949839"/>
            <a:ext cx="656570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>
                <a:latin typeface="+mn-ea"/>
              </a:rPr>
              <a:t>Daniela Hammond·Jacqui L’Ange·Stephanie Pretorius</a:t>
            </a:r>
            <a:endParaRPr lang="zh-CN" altLang="en-US" sz="1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203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9437EF-FCE3-4126-877C-7CEA8D7CD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B3FED5-AAB9-400B-8B2B-4D994F16C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A8F5F9-C97E-45B7-A710-CF386AE6BD8F}"/>
              </a:ext>
            </a:extLst>
          </p:cNvPr>
          <p:cNvSpPr txBox="1"/>
          <p:nvPr/>
        </p:nvSpPr>
        <p:spPr>
          <a:xfrm>
            <a:off x="2743200" y="6188927"/>
            <a:ext cx="1415772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你在变！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C910C-A37E-4D4D-8EDD-3FC074FE1DE5}"/>
              </a:ext>
            </a:extLst>
          </p:cNvPr>
          <p:cNvSpPr txBox="1"/>
          <p:nvPr/>
        </p:nvSpPr>
        <p:spPr>
          <a:xfrm>
            <a:off x="10593659" y="6188926"/>
            <a:ext cx="1415772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你也是！</a:t>
            </a:r>
          </a:p>
        </p:txBody>
      </p:sp>
    </p:spTree>
    <p:extLst>
      <p:ext uri="{BB962C8B-B14F-4D97-AF65-F5344CB8AC3E}">
        <p14:creationId xmlns:p14="http://schemas.microsoft.com/office/powerpoint/2010/main" val="300800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94A7D9-E7E0-4AAE-8A3E-FEBEED062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3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4A6C2B-5683-4E0C-B32C-506BFDB97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53BD39-91B2-4D81-9A09-591D35CEC85C}"/>
              </a:ext>
            </a:extLst>
          </p:cNvPr>
          <p:cNvSpPr txBox="1"/>
          <p:nvPr/>
        </p:nvSpPr>
        <p:spPr>
          <a:xfrm>
            <a:off x="2787805" y="5832088"/>
            <a:ext cx="1723549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还不赖嘛！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3B3FC9-D099-4F03-B8E9-BA0E28C22620}"/>
              </a:ext>
            </a:extLst>
          </p:cNvPr>
          <p:cNvSpPr txBox="1"/>
          <p:nvPr/>
        </p:nvSpPr>
        <p:spPr>
          <a:xfrm>
            <a:off x="10136459" y="5832088"/>
            <a:ext cx="1723549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也不冷了！</a:t>
            </a:r>
          </a:p>
        </p:txBody>
      </p:sp>
    </p:spTree>
    <p:extLst>
      <p:ext uri="{BB962C8B-B14F-4D97-AF65-F5344CB8AC3E}">
        <p14:creationId xmlns:p14="http://schemas.microsoft.com/office/powerpoint/2010/main" val="222657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D3F62A-8E9D-43AB-8E49-4BFAFB8F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CFCF37-ACFA-4AE6-B036-857E0FDB677C}"/>
              </a:ext>
            </a:extLst>
          </p:cNvPr>
          <p:cNvSpPr txBox="1"/>
          <p:nvPr/>
        </p:nvSpPr>
        <p:spPr>
          <a:xfrm>
            <a:off x="1739590" y="5854391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但是谁来教我们游泳呢？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CA5353-621F-45C0-8ECF-3C65C40EE327}"/>
              </a:ext>
            </a:extLst>
          </p:cNvPr>
          <p:cNvSpPr txBox="1"/>
          <p:nvPr/>
        </p:nvSpPr>
        <p:spPr>
          <a:xfrm>
            <a:off x="10671717" y="423746"/>
            <a:ext cx="1107996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我来！</a:t>
            </a:r>
          </a:p>
        </p:txBody>
      </p:sp>
    </p:spTree>
    <p:extLst>
      <p:ext uri="{BB962C8B-B14F-4D97-AF65-F5344CB8AC3E}">
        <p14:creationId xmlns:p14="http://schemas.microsoft.com/office/powerpoint/2010/main" val="365670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E52737-B7FD-44BE-A0C4-6DEF6191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8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190D41-AEA4-4C2E-A033-01212EC5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24FF84-9397-43E3-819B-D6F774B43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9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040AE0-DEAC-4C1A-8038-50B1A8F26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3D2626-A0DA-4245-A222-BB41ECB0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357AB0-0A23-47BA-8B10-588CF9686B5C}"/>
              </a:ext>
            </a:extLst>
          </p:cNvPr>
          <p:cNvSpPr txBox="1"/>
          <p:nvPr/>
        </p:nvSpPr>
        <p:spPr>
          <a:xfrm>
            <a:off x="9473148" y="1616927"/>
            <a:ext cx="2646878" cy="1070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>
                <a:latin typeface="+mn-ea"/>
              </a:rPr>
              <a:t>羽毛朋友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149780-40F6-4E85-860A-D9835F971397}"/>
              </a:ext>
            </a:extLst>
          </p:cNvPr>
          <p:cNvSpPr txBox="1"/>
          <p:nvPr/>
        </p:nvSpPr>
        <p:spPr>
          <a:xfrm>
            <a:off x="10024946" y="2832411"/>
            <a:ext cx="1723549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11425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F588BB-36C4-485B-9230-F1AC4F35D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2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FBB9A1-6F7D-478B-A6EC-A9430536D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7342A5-A1E5-4864-B7ED-3CB15AE975BD}"/>
              </a:ext>
            </a:extLst>
          </p:cNvPr>
          <p:cNvSpPr txBox="1"/>
          <p:nvPr/>
        </p:nvSpPr>
        <p:spPr>
          <a:xfrm>
            <a:off x="9620902" y="245327"/>
            <a:ext cx="2646878" cy="1070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>
                <a:latin typeface="+mn-ea"/>
              </a:rPr>
              <a:t>羽毛朋友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37DD2C-6655-4639-B939-C6B4E445F03D}"/>
              </a:ext>
            </a:extLst>
          </p:cNvPr>
          <p:cNvSpPr txBox="1"/>
          <p:nvPr/>
        </p:nvSpPr>
        <p:spPr>
          <a:xfrm>
            <a:off x="7661487" y="1980005"/>
            <a:ext cx="656570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>
                <a:latin typeface="+mn-ea"/>
              </a:rPr>
              <a:t>Daniela Hammond·Jacqui L’Ange·Stephanie Pretorius</a:t>
            </a:r>
            <a:endParaRPr lang="zh-CN" altLang="en-US" sz="1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76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F655ED-ABA8-4A7A-B8FE-873A06DC5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E0236D-9DB3-4B96-BFA2-4210A6E7381B}"/>
              </a:ext>
            </a:extLst>
          </p:cNvPr>
          <p:cNvSpPr txBox="1"/>
          <p:nvPr/>
        </p:nvSpPr>
        <p:spPr>
          <a:xfrm>
            <a:off x="1237785" y="3032826"/>
            <a:ext cx="3570208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我们是“麻絮”男孩。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我们什么事儿都一起做。</a:t>
            </a:r>
          </a:p>
        </p:txBody>
      </p:sp>
    </p:spTree>
    <p:extLst>
      <p:ext uri="{BB962C8B-B14F-4D97-AF65-F5344CB8AC3E}">
        <p14:creationId xmlns:p14="http://schemas.microsoft.com/office/powerpoint/2010/main" val="1122806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FF24FF-79B6-40C5-8832-257E5EEDB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03DCD9-448A-4EBD-A83A-888076A8C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200900" cy="7200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381439-D842-424E-A378-A320403ED6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7"/>
          <a:stretch/>
        </p:blipFill>
        <p:spPr>
          <a:xfrm flipH="1">
            <a:off x="7186613" y="0"/>
            <a:ext cx="7200900" cy="71961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C71DDA-9E6E-4E54-B250-9353610694FD}"/>
              </a:ext>
            </a:extLst>
          </p:cNvPr>
          <p:cNvSpPr txBox="1"/>
          <p:nvPr/>
        </p:nvSpPr>
        <p:spPr>
          <a:xfrm>
            <a:off x="892098" y="4293220"/>
            <a:ext cx="4220066" cy="2243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企鹅不飞，但是会游泳。 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可我们太小了，还不会游泳。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 所以我们只能走。</a:t>
            </a:r>
          </a:p>
        </p:txBody>
      </p:sp>
    </p:spTree>
    <p:extLst>
      <p:ext uri="{BB962C8B-B14F-4D97-AF65-F5344CB8AC3E}">
        <p14:creationId xmlns:p14="http://schemas.microsoft.com/office/powerpoint/2010/main" val="417566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6EF73F-1841-4B51-A852-D6E0860AD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0245B0-ABE2-4D87-878F-91413BA18EE2}"/>
              </a:ext>
            </a:extLst>
          </p:cNvPr>
          <p:cNvSpPr txBox="1"/>
          <p:nvPr/>
        </p:nvSpPr>
        <p:spPr>
          <a:xfrm>
            <a:off x="970156" y="825190"/>
            <a:ext cx="3262432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有一天我们走了很久。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1B6187-B34C-4166-88E0-678A9BCCD121}"/>
              </a:ext>
            </a:extLst>
          </p:cNvPr>
          <p:cNvSpPr txBox="1"/>
          <p:nvPr/>
        </p:nvSpPr>
        <p:spPr>
          <a:xfrm>
            <a:off x="8218449" y="6200077"/>
            <a:ext cx="541686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走呀走，然后看到了之前没见过的</a:t>
            </a:r>
            <a:r>
              <a:rPr lang="en-US" altLang="zh-CN" sz="2400">
                <a:latin typeface="+mn-ea"/>
              </a:rPr>
              <a:t>……</a:t>
            </a:r>
            <a:endParaRPr lang="zh-CN" altLang="en-US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208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F6E15D-32CD-45AE-9862-262535306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73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09F5B4-2983-45E3-AE98-4379BA789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2AD09D-49F8-4D1A-B0BE-05DFD380A04C}"/>
              </a:ext>
            </a:extLst>
          </p:cNvPr>
          <p:cNvSpPr txBox="1"/>
          <p:nvPr/>
        </p:nvSpPr>
        <p:spPr>
          <a:xfrm>
            <a:off x="1962614" y="914400"/>
            <a:ext cx="295465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他头上有什么东西！</a:t>
            </a:r>
          </a:p>
        </p:txBody>
      </p:sp>
    </p:spTree>
    <p:extLst>
      <p:ext uri="{BB962C8B-B14F-4D97-AF65-F5344CB8AC3E}">
        <p14:creationId xmlns:p14="http://schemas.microsoft.com/office/powerpoint/2010/main" val="201672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117</Words>
  <Application>Microsoft Office PowerPoint</Application>
  <PresentationFormat>自定义</PresentationFormat>
  <Paragraphs>21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30</cp:revision>
  <dcterms:created xsi:type="dcterms:W3CDTF">2021-03-14T02:42:17Z</dcterms:created>
  <dcterms:modified xsi:type="dcterms:W3CDTF">2021-05-15T01:27:36Z</dcterms:modified>
</cp:coreProperties>
</file>